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5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6" autoAdjust="0"/>
  </p:normalViewPr>
  <p:slideViewPr>
    <p:cSldViewPr>
      <p:cViewPr varScale="1">
        <p:scale>
          <a:sx n="55" d="100"/>
          <a:sy n="55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382F-1355-4543-A982-3BF832BC78E9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AE25-2AFC-473D-9B2D-B1660D3A95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novel-in-poems chronicles the life of </a:t>
            </a:r>
            <a:r>
              <a:rPr lang="en-US" altLang="zh-CN" dirty="0" err="1" smtClean="0"/>
              <a:t>Xiaomei</a:t>
            </a:r>
            <a:r>
              <a:rPr lang="en-US" altLang="zh-CN" dirty="0" smtClean="0"/>
              <a:t>, an </a:t>
            </a:r>
          </a:p>
          <a:p>
            <a:r>
              <a:rPr lang="en-US" altLang="zh-CN" dirty="0" smtClean="0"/>
              <a:t>immigrant girl haunted by the death of her best friend.  Told through a kaleidoscopic  braid of stories, letters, and riddles, this stunning debut collection follows </a:t>
            </a:r>
            <a:r>
              <a:rPr lang="en-US" altLang="zh-CN" dirty="0" err="1" smtClean="0"/>
              <a:t>Xiaomei’s</a:t>
            </a:r>
            <a:r>
              <a:rPr lang="en-US" altLang="zh-CN" dirty="0" smtClean="0"/>
              <a:t> life as she grows into her sexuality and searches for </a:t>
            </a:r>
          </a:p>
          <a:p>
            <a:r>
              <a:rPr lang="en-US" altLang="zh-CN" dirty="0" smtClean="0"/>
              <a:t>a way to deal with her complicated histories.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AE25-2AFC-473D-9B2D-B1660D3A95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Here, we can see the image of a father who leaves home for America, and returns fully Americanized. I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think we are all able to recognize black Reebok sneakers, faded blue jeans, and the plaid shirt. Maybe we’ve worn those before and are even wearing them now. For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Xiaomei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becomes a cultural shock for her to find her father in clothes like these. She describes him as a “new man”. Yet clothes are only an outside representation of how much her father changed during the trip over to America. At this point, she feels lost and has a feeling of doubt in her life. And we can see this more in the last sentence, when the poet uses the word “an ocean” to describe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Xiaomei’s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father. When we think of the ocean, we think of deep, vast, never ending. I think the poet was trying to show the great divide between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Xiaomei’s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father and the rest of the family, because he has been to America. Whether or not </a:t>
            </a:r>
            <a:r>
              <a:rPr lang="en-US" altLang="zh-CN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Xiaomei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comfortable crossing that ocean becomes the main question in her life—whether or not she is ready for that leap from her past cultures and background to a new world.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This poem actually makes me think of whenever I visit China, my cousins tell me that I have</a:t>
            </a:r>
            <a:r>
              <a:rPr lang="en-US" altLang="zh-CN" baseline="0" dirty="0" smtClean="0"/>
              <a:t> an American feel to how I act and dress. Though they could not quite grasp what’s different between them and me but it definitely makes me feel like a person from a different world despite the fact that we come from the same blood and have the same skin color.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I think this</a:t>
            </a:r>
            <a:r>
              <a:rPr lang="en-US" altLang="zh-CN" baseline="0" dirty="0" smtClean="0"/>
              <a:t> passages also ties back into </a:t>
            </a:r>
            <a:r>
              <a:rPr lang="en-US" altLang="zh-CN" baseline="0" dirty="0" err="1" smtClean="0"/>
              <a:t>Ching-In’s</a:t>
            </a:r>
            <a:r>
              <a:rPr lang="en-US" altLang="zh-CN" baseline="0" dirty="0" smtClean="0"/>
              <a:t> family history, of being a daughter of Chinese immigrants. Her poem e</a:t>
            </a:r>
            <a:r>
              <a:rPr lang="en-US" altLang="zh-CN" dirty="0" smtClean="0"/>
              <a:t>xplores</a:t>
            </a:r>
            <a:r>
              <a:rPr lang="en-US" altLang="zh-CN" baseline="0" dirty="0" smtClean="0"/>
              <a:t> the concept of community and self, the process of discovering where we do or do not belong through our simultaneous attempts to blend and resist multiple worlds and identities.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AE25-2AFC-473D-9B2D-B1660D3A95A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AE25-2AFC-473D-9B2D-B1660D3A95A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Machine Learning</a:t>
            </a:r>
            <a:r>
              <a:rPr lang="en-US" altLang="zh-CN" sz="1200" baseline="0" dirty="0" smtClean="0">
                <a:latin typeface="Times New Roman" pitchFamily="18" charset="0"/>
                <a:cs typeface="Times New Roman" pitchFamily="18" charset="0"/>
              </a:rPr>
              <a:t> is a branch of artificial intelligence, concerns the construction and study of systems that can learn from data. For example, a machine learning systems could be trained on email message to learn to distinguish between spam and non-spam message. After learning, it can then used to classify new email message into spam and non-spam folders.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To correct common errors made by Stanley</a:t>
            </a:r>
            <a:r>
              <a:rPr lang="en-US" altLang="zh-CN" sz="1200" baseline="0" dirty="0" smtClean="0">
                <a:latin typeface="Times New Roman" pitchFamily="18" charset="0"/>
                <a:cs typeface="Times New Roman" pitchFamily="18" charset="0"/>
              </a:rPr>
              <a:t> early in development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—the</a:t>
            </a:r>
            <a:r>
              <a:rPr lang="en-US" altLang="zh-CN" sz="1200" baseline="0" dirty="0" smtClean="0">
                <a:latin typeface="Times New Roman" pitchFamily="18" charset="0"/>
                <a:cs typeface="Times New Roman" pitchFamily="18" charset="0"/>
              </a:rPr>
              <a:t> Stanford Racing Time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created a log of “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human reactions and decision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” and fed the data into a learning algorithm tied to the vehicle’s controls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AE25-2AFC-473D-9B2D-B1660D3A95A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AE25-2AFC-473D-9B2D-B1660D3A95A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04B0-F495-4EAA-845D-6C033ECDB442}" type="datetimeFigureOut">
              <a:rPr lang="zh-CN" altLang="en-US" smtClean="0"/>
              <a:pPr/>
              <a:t>2013/10/30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4F534-A93A-4CEC-B83B-1699838DE0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ple\Desktop\120687233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835696" y="2944683"/>
            <a:ext cx="554461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Morsel and </a:t>
            </a:r>
            <a:r>
              <a:rPr lang="en-US" altLang="zh-CN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Robot Presentation</a:t>
            </a:r>
            <a:endParaRPr lang="en-US" altLang="zh-CN" sz="54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30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Jessie Wu</a:t>
            </a:r>
            <a:endParaRPr lang="en-US" altLang="zh-CN" sz="30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pple\Desktop\120687233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图片 2" descr="che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5405"/>
          <a:stretch>
            <a:fillRect/>
          </a:stretch>
        </p:blipFill>
        <p:spPr>
          <a:xfrm>
            <a:off x="4499992" y="188640"/>
            <a:ext cx="415426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Ching-In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3960440" cy="61926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824" y="5229200"/>
            <a:ext cx="316835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Ching</a:t>
            </a:r>
            <a:r>
              <a:rPr lang="en-US" altLang="zh-CN" sz="54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-In Chen</a:t>
            </a:r>
            <a:endParaRPr lang="en-US" altLang="zh-CN" sz="3000" b="1" cap="none" spc="0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120687233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5112568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Daughter of Chinese immigrants</a:t>
            </a:r>
          </a:p>
          <a:p>
            <a:pPr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Kundiman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and Lambda Fellow</a:t>
            </a:r>
          </a:p>
          <a:p>
            <a:pPr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Worked in the Asian American communities of San Francisco, Oakland, Riverside and Boston as a community organizer </a:t>
            </a:r>
          </a:p>
          <a:p>
            <a:pPr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Author of 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Heart’s Traffic</a:t>
            </a:r>
          </a:p>
          <a:p>
            <a:pPr>
              <a:buFont typeface="Arial" pitchFamily="34" charset="0"/>
              <a:buChar char="•"/>
            </a:pP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Co-editor of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Revolution Starts at home: Confronting Intimate Violence Within Activist Communities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Here is a Pen: an Anthology of West Coast </a:t>
            </a:r>
            <a:r>
              <a:rPr lang="en-US" altLang="zh-CN" i="1" dirty="0" err="1" smtClean="0">
                <a:latin typeface="Times New Roman" pitchFamily="18" charset="0"/>
                <a:cs typeface="Times New Roman" pitchFamily="18" charset="0"/>
              </a:rPr>
              <a:t>Kundiman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 Poets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Won an Oscar Wilde honorable mention for “Two River Girls”, a poem from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Heart’s Traffic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Graduated from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Tufts University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MFA in Creative Writing and Writing for  the Performing Arts from the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University of California, Riverside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and  is currently in the PhD program at the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University of Wisconsin, Milwaukee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data:image/jpeg;base64,/9j/4AAQSkZJRgABAQAAAQABAAD/2wCEAAkGBhQSERUUExQWFRUWGBwaFxgXGB4dGhwdHhwcHxobHRggHSYgIB4jHBsYIi8gIycpLC0sGB4xNTAqNScrLCkBCQoKDgwOGg8PGiwkHyQsLCwsLCwsLCwsLCwqLCwsLCwsLCwsLCwsLCwsLCwsLCwsLCwsLCwsLCwsLCwsLCwsLP/AABEIAP8AxgMBIgACEQEDEQH/xAAbAAACAgMBAAAAAAAAAAAAAAAFBgMEAAIHAf/EAEAQAAECBAQDBgQFBAEDAwUAAAECEQADBCEFEjFBBlFhEyJxgZGhMrHB8AcUQtHhI1Ji8RVygsJjoqMWJDNDU//EABoBAAMBAQEBAAAAAAAAAAAAAAIDBAEFAAb/xAAuEQACAgICAQMDAwIHAAAAAAAAAQIRAyESMUEEIlETYfAycYHB0RQzQqGx4fH/2gAMAwEAAhEDEQA/AOOdqwbV4syJwNjrz5xXqJbkkBm2iOVNA1Di9na7WPkWPlA1YLVotIS5iyghxFaknlMT/mxdoF2A0XfzAAsG8YtS6kli+kCpEoqLWD89oPYfRHJoA/SJ8nGKFyiafnixiEVyntYwWpsAUsska7tBGbwcmXymEXurIgf9RI32ETPNjjoKOO+kAqLE9cxfyHKMXjBdx8tfGLk1fe+KS4ZtGABNglINvEXiOVJ/ME51JCUu68gB8AkXZ91H9o9p7aKIY4+SnU1ZII3Ppf66RAhKBptv56RdTTyEvmExStAXATproelognlKCcgSbOXcsXGmg+ekGq6Q9fCJUyguw1fT9m3jdGHkKZQIPIuPCK8uvLOwvZww32bl5xMmYU2LO4A1b5wtqSKMVdUXMNmBKxpmfe4HWGGfiRLSwpBSNQUpUPU3A9ITqicynAAL2Y+8WaOq3J3cnU+sIyYeXuOgmkh0lzlZQktlF7D5RBUTAjZ7+xirhdVmCm/ToIlXVOpyNt/GObwalQPL4LC6peyQ0VFzlbpEEKabaMqZeYBoCMlF1Q5StAtU3oPWMJPlE02Xl84rrUdIoTvoFzIlzS8eS6gg6PGpfxj1JhtKhabsshY13MexXeMgeIdnNp2pimUsYIFopuAsZgcoIdrFuj6GPpUfOIv4NLlrnIROX2csqAXMCSSlL3UBuwjpUv8AC3DRTCq/5GYZKlFKV9gWzB3DfF+k+kcvTJKjmQ6hqeYd9R9Y6bVTCOGKc8qtY95sDJ/AUUm9g3g3huXULrBnJRTSjMQoJ+Nn56OwMX5NOk5VHcBiSwIbW3lzi9+D1SAa5SkhaU0zlJ0UASSD46ecH+E+MplZUJpqlMtcqYFDJkACWDpytcMxDm+4Zoiyw5Nbpm0uNidWYgqwSsWBDD6216wNGIzVgup0AsWYaEFidv8AcNvDvDSZ2I9itzLQpeb/ACCCQ3mWdtnhnlVOJiYQmkEulTZMhKJZzJ5HverWhOPEqtr/AGs1Rlb2chnTModLEk2O8WFSlhKCohLjQ8j0/wBkw1fiJSyqKbLVLkiWmfLz9mQO4r9aSLjUpsLeQhMViPaKzzJi1K1YWHs8HKDWjVCuw/iPCCJNHTz+0KvzGbMlmAY8/wB4jwDhFE+RWTRMKTTy8wQwLuF6uXHw+5hwNPSzsIw81U9UkMvKQkqJLlxYWYRNgNJSS6PEfylQZx7EZgZZRlYLy6gO9/SG8Hf8f0Hxj1+eTkK5jkHQOAXvp02s58jE9ZLIAXsS6eRHQ+UdQ4M4eSpEyoVKM+YhIyyl5SFLJOUkbBI2PzEW6aZik6eJNbRonUizlWMiAEh2C0d7MG1u5bcGBguaTG45cNnF0z39dXgpJlgaXG55c/s+kMtLwSk4t+QJPZImkg/qyZc7FXMpypfztBTFPxKm080y6VMuTTyyUoliWDmCSzq8Wezbb3j0kh08jrQv/lygkC2hHRxZxsbgttpF+mlHM+XT4ku/W14YeLcTTPw+jny5eTtFTFKSNjfPflmB9ouyeIPy+FUkyUlBXMMxKVqAOUZl5iLjVgPXWJJYPc030rsUsl1Xn/v+wE4Yw/8AMVa5OcpSErUkgAkpBAGvjrEOEK7ebLlqXkSsgEhrOPe7Dzhj/DqqyTVSkkEKQpZ7t3GUC+vOFg4xNmT0zivKtTXSnK1gLDw97wmUMfCM63f/AANjOVySIMVT2cyZLfMJa1IB55VEP7RSTMO9n0f6Qa4fElNTKVPKDKzkOou5uylPqMzEk+cMXGs+qTTTROlS58pReVNQwEq/d0DszBzbUOXgoYlOLkjJZvdQiqmFvib084rmaU8oh/M6bEv9+8SO6R4QPGuxkZ30bKmmMjTNGRtDLYhVq2Ibz9YpruBzMXsW1s2/zitSyiqwB8o70erOD4s2lzmSAGBG41N9+v7R0GoxySrh+RT5wZ6alSyhi7Osu7MfiG+8c67EpUxEFEqZCAC5c/T+YyRt1tDl+GeNSpCa0TV5FTaYolgg3VewYHmNYLcFVSJNdKWtWVKVKKjc6oUNA5O0IuGIeYnQ5nTdmvvcbQeE+5Ql0pc3/Uo73DZQb7uRvtEWaVST+DU7SQ0yeJkU1YqbLCpy+0mKKE91IQpSviUR8RSQQlrFniTEcKoJizNGIqkyjdUooV2iR/Yli3NjlV4mF2XKyJBHkPS3hGlRTlaAoDMzEtuA7tE8clarQ3nttFXiadInVBMiWqXKSGQhSlFSte8cxNyWLaAeEDqOlGc3YBNjsSbW8t4sKATkcG7tu+pHtv8AOMmyMiz2muwB2OkNc2at3JjRjddJVhlFIQsKXJz9olj3XNncAR7wpisqRSV8ta8qp0oJlJZRcgTA1gQNRy1hfpkIYMwflvyMW1UKlOQqw5g/NvPzgHlalb/PA+1Srx/6FOCOIxKC5VRmVTzh32HeSrULG5Z7jwPQyoocOpppnTsSNSkPlpkJUlSjdkrOazf9unlCxTrBmhOwPPVmhexCoKl9psq46Po8PxW9NCXkrocsIx8yapNUhASyyrI9spcZcxctlLOYO4pgmGVM01Ca4SEqOdcpUt1gkkqCb832MI2EV6k5ZQBmKUQAOfT+YurkpUVEjKHITzYKUPcvbk0LTcXTWg5ZeSt9jXxljFFPoqaRIKimQpX9O4UzEJUo2BzHvFidecDccx+UvCqKShaROlTFlaACMoJXlLkNcEb7wvyqUEKCWKhcOWvsAGiOmpFk94lJAfQ3G7Btoa5LdieTb0ht/DrGUyasrnryp7JYe5cnIzMCdjAqZPVJAJu4YdLfy0erlrlIdgSnQ2Dh90gfOBlXPSoEEWO39upBF7bmI2+dKtIYpcUFeGsVlfmwqqyTJABSUJ25KFxpr4HeHWZVUtNSVEuVU9v26ClCWISkFwVqJsGB2Z2FuXF05NFG3QfL2i9TVxDIuU7Em/gfpFLhxXtX5/U9Ce9hyooWFlJLaM/7R4bARDLpAQNRbnqHa0SqTaIvsWQRsiMjxMZGMZYj1gJUWA1i5hsoJRmU/L1j0pvbUcohILgO4d2Jsfu8dpO1Rw5K9HmLKBKVJFrRFLWwjJ08tlUGIfe3S31jyVIcExvgNLQSwep/qp5AwVl1pC1EuzqUPo8B8MITmPIFvMRczELOtkj3H1ibJFOR5Ojapx1aQVBwm4D8/H1joP4QcYTlTZFK47ImYSGuTlUp82uoFo5ZV0pKu49rkbbe8OH4SBScXpgUlIaabj/0lwyMIqqPJhXiDiWbWVIkzVjuTlIlnKEgZl5NWubJ94s8T8CqppbrnS1THSBLQO8UtdbbAEEb+MLEhJOKqD2/OP8A/N+8O3G2MKlV9QHZJKLsC39NLdW/eJcuo8u2UacpX0v7g3BeC1KlifNnS6eQLBS/1Fy4SnfcO+1nghV8FTZ6VKp6mSunShSlLQe8VJHwKGqSRd+ng8H4lz1rpKCdLvTmUxKdErs78iWIv/aRG34TSZuSsmMRKMhQJ/SV3IA5kJzPyfrDI4o+UA2m1Eq/gzh0ubOnTV9m8oZkIXdlH9bckix6qTFjhzDU1mPLXUz6aoMtAX/T+Cb3WTlS5B7OxIL6CLv4a0olKUgbUayeZJKSSfMmA34X0ATilOof/wApgPiEn9zDYTVr7grUS9LmVEzHpa0T6WbMEtSZSkhRlpDLJQoJU+ZKARr+ocoXKWTOmzexy9pMXMUEhNhdRDAcrEudhBj8OaQ/8tKU4YLnn1lkeekFfw/np/5FQNlZZqUEs2bMfds3vCpPlx+7Gz3f7/3IhwFL7Ts1VkhM/Tsg+uuXPsejeUUsQw5dOTKUDmFrkMOTPsdQ0VqemUiYZcxJ7QkhQZ1lblwBuSXPnEnE/wCYROCZ2ZU1n768xCbkOxLAXLfZin7+k1X5sOkroGVGpzGzG/M+fV7QKxCS6QUkg3NtbCwZ99b9YKqT8BJ10u+t256/OKGKzO6L3KSFEPuDlFtS9n/eNx6YDFyno82bdQLjqN267xLJXYg/do9w6flWlTsdX1s/I2jbEJeVWYOUG4bbmPL5Rc23KhfWy7hlaoWzeRvyfV+sFZfeDlvIN7QtKxJCnSEabg5T4AsR68tYvSMRyhkkqBOihlULabp9xrCMmFvaKMeVLTDKRGRWlVdrg+kZEriyrmheTIuT1/15QOEwmYRqLj3aHCow1MrMoFjmZrdbM/20KaE/Eof3f7jqY58rOSto1qJYW5IZrA9YlMopAZ2LerPGzunQA2N4tU8o5Ugs6nJ5eXL+YZejG67IKZNlPrBILO5Adr+SWeNJDgkC7XT/ADaNikgX/mETdsxHlMCVaAX13PjaGnA61chXbyiEqluxWl7kEG3g/rCzJlnK5sA/d8ev16iLonEpShBPeWl77HS+guYTNNvRtlwYUvtvzQYqC+1LC2Zwp25P7RX4oxVdRNM2YrvTGfKGFgBp4D1EXhXzaaaiR3VqmdmkJfeZly6swOZLuIhxGinTlISEodeQg5hleYVBCQrmShQvuC7QMPqX7ug7e6/kj4b43qKQKRLUlUlRdUuanMjxbUHSwN4uj8Uq2ZNygykSygy+zRLAQApnID/FbVy14XBg08hGUJdbFIcXvMDeKTKXmfTL1EW6fA8oC84UtM2WhWUhSWWgqfMOQDNtd2IixukYnOPQ20eLzJBKpJAJRkJUHsWJ+UCpeIzqEy50kjPLKkDMHDKFw0GMPw1wlKcrFGa6mt2hRr/1fOBmK0KiFISA6VEkEhIZKSVF+gSr0iCMpKSRqTBmBY1Np5xnSwBMSslyHHfSQbO3P1i7IXMSQt2Urv5hqDmJBF9jHicDnCnmBQTnTNUbEXQhDuk6KASQfBztBqVhaysIJQMqCVOQcpC8rEbHMfTnG5ZPoZFS3Zek8eVhS57LMAwmmUCv109oWq+hmmo7SYsqUpyVv3g/XfYEdOkHhhihLKWByoKrF7AqTsNlJUOQt0MC1BSiyrtcW28YTLNPyMSdUClylpKQC4zBQLaOWuA2kaV4SkZFJCf0882pF+e7GLmKSy6QVFIHJhYFy5+9oF1NWFnKrm4fWxt7iNh7qZnSBcyWlExIAYMGflrp9I9xipcAAGI1qOYaZr8zzjxUzdV9ouS2mIbBgnFKSP0q18RBmilsElJIdjrt4RUQUZTmS9or0lWUqABOV9PCGzTknRsXTGtMsRka00wkPGRzHo6Kdg7F8VzFSEoIUCU5idwwsNtIqf8AHzEhUvKfUMIOrqAWWFfE/LXbbXpFWqrTlJIDlT6X6RbG0qSOYsqqkgMZCgMxA5AHlpp5xeExrJS5Ygtt5v5xGiWVtmLDb/frFusITLKQkBykBme4ZnB1PNt4NyBk+XZWp5o7p2O/06wUkUuYNq4jWdhSeyASkg89+Z9RBSmw4AJUm37RLlyqtGxjZSTg1tTci0WEYUqQkTJZyzAXSrcNuOvTxi4pSgLDzjSa5AeJ/qzb7D4oUsemzkzZc7Oc4CMqtwZbZTy7rJa20R4fjk4KSntVBkhJFiDlWVJ2sUqJIOoc6QbxmlBlFxcEsfGFFM3KoA/EFd79/lHTwz5wBdobKSZMBSQpSezJWhj8Ki2ZSba2AvyipQYpMzrzd5JUFEAABwGewswJ0t0iDGKnIi19N2J3Bttr/ES8MqSpKnA1+f2IxfotgbWx0osUAl2W7BtgwzZ2vf4veBY4tQtSlBLqZQUCQ3eCklTNf43bSJ5eE/02KnCtR1hexvAhL78vuuDpoekJhCDl2FbRdn40tSJiUqJTnzm+y+6W3vZwNmg0MZmqIXndSkgGwcjUF21zJDk9HMI2Hzu73jq4y9EsX9Ve0MuHZlJSlJdwo28t9IDPDiNjJhNNXPUruqIGymD3KiWLWcqWfMxpOlqfInm61DW/L2D+kT4XIQxBWxFi+x1YBxsYGy5JQ6e0VmQf09BYtr9iJHt99DE2a4jOJSf0hKTax2HyDHzgfS4TmBmEBQcWVoPGCk9d1aZWsTubvvoSPC0aSaodmXN0pYDa4Gvk5g4ylGPtCT+QFiZAUWAZ2DQIKi5EF6hIL8x/MCKtLXjo4eqJpbdmnasOcU0zGiRa4gnymNtg5EUpAjBheMMllXbQiMgFJnFoyES9PFuxqyySofJkoZRlCQ1vDp4xoZRLPv1t7xdlzrHIModzz5xtPQSABqS1+v8AqIHk8CowQOM4gBL6dAfS8D8QkTFZVBgEnMco5XdtNGPrBUUKR8aku+jl21iWUgHup0AuHcF7RqycdoNQMpJhLAl9/sQXlU5CddbjwiGmmS0S8x7rBgAWsOZ8oG4jxfKQgEFy5Zi7ja/jEzhLI6ghuqsYFAZG3iiZgA9bwuUXFa5jPLbq/wDEMtHhsyckKICX+T8ox+nlj/UZytg2uSFIUOj+YFoR6xSTUBuV/Fo6DiuEiSjVzv5/zHNamcAvmQouCLM/+46Po12DMvVKTMS53cmK+GBXeSg957M9z+8Rf8irUABOgDktvZ/vSGf8O0DMpX6nbyb9zFc39ODYtIGUapk+amT2pzqUwdRYGD9ZhFZSS3nNMkFn7zsOl3i5iHBXaTJk9E0JWFBQDMH2JL820EEscqF1SRKWQEhQ+Fxezu9yIU/VYaC+lOT0I6KQGYCn4BdJ5uSdfvSDGDkZzlUWDix+EWfyjVOATELMpKbXu+t30/7m8o0wzhZSpjZ7kkuPDfpCMuSEov3BQhLl0Ga+UUsULC7gqym5Ggc3Ibw3genFMy8imUoP432B1/eGybweyAEqCVka5Hu+/wB6xFhXCiELzreavmUlIe72SdIljOHH3DHF2LMyvUUpQoADR2POw5B7RFSS3VlV/cPEsHch3v8A+QhwqeFJOV82UswUpVn1Jc+JEVjw3LQBM7VJzkMcw6AgKGhYgXfQRrnGOkjHFiXUIILtqWLHxf0ihXSFWLR0aqwOTLCczLL5gM9z+43JgDXYOlsz/qI8ANPZvWGY/Uq+gHERS48ogqhZ4M11AEu+oN/vkbe8B6gcvOOnCSltCyuhUZHiBGQ08dLr53Zns0j+oPO3MgGF+swuomOpa5hB5kgemkHZ02RIV2kwkBdwC5UfPre0brxtSk9xKWNgguFdGvv9Y48ZSi7iv5ZqaiqEybRzUKDqcHl/MMfCQUFLzHQfL/cbVg7WXmAYixBvcah/He/lE2B0qkupVn010/aGZMnPG0+xnXR5iahNUHS5Ym5sb2t4xPhvCYWkZ7XGt/BhGS6f+pbYW8/KGCjUv8qoS2M39ObTdvD94XFulGJjfyG8P4eky0AJSDblfyiCtmdm/wB/ZjlFBitXUVCJaps187FJUUgDdwNIdRLnJmFC19okBweXMOdWfaPZsMoK2zykrqjbFU9qD1Cj/wC0/WOW4fT5pyUqSVB2UE68uR3vHURN1HiB5i/1hHH9Op7pYKdyduf0gvRSaUkbkrsp1ssop+zWhKVIVYuHL8x638OUMvAcgCW+hJ+f0hc4jpiF2OZLOD6WbZrHzhp4MvTKAZwpvQW9j7RTm/yrXkWuxo7cLCdN3veIzSS9UrIYuUkakc+toqyEs5J73XQC/wA7+ojfDZKpq3UGQ4dR1aztqDoRHJkm3opi62bcTpVLdSVZS+raan0t7QRwSkyzZc1mE1IIf/JJe3J39oo8foJlJKbutx4BK/4jfg/GFGSmWtK3lqOUkWCSfh52cwLjxxcvhlajcLJePOKFSJ1OmWr4e+sAWIPwA+QVDMrE5RSFApKSAUnxD/KEz/6MVUonTpkw55hV2aTzF0Zn0A0bYXi7+HyVzafs5gUMiikZhqOT9LiKfbKK4vYeWMeC4+O/5KvFU7/7eWzKVnUX166NobctIXpiM9NLuyzMUGFhpYt4mOkTuGpSlbgJZgCWP+P3eAlZgMvMgJBILKDa2Yb9YxPj2SX4FWgWpCgpYJmJADK2sQljoExk2eoKWJjtNQZiSbXDg+/0hjxPBcozquEkZiB+k6k9Ab+rcoG1ONypyRmSSoaK2LeW426wX3onmJ02WooSshg+UPrz9NIG1MsAgKDdz/UOeIJllASkWF35Hn4tCZixeZbTLF2CfIXYMSq8ZHgTGRaYdcRh6SX7NKiFam5HKx7sTKoEKZRDHn7iBk3FigqIJABuPAdRyi4rFu0RllJ1BudGYE+Yj59qXYyS3snXToWe4nugOoNo+mvhoIqJpnfKkpS93+9N4tSa0IsyhZIcEH5taMqcXQhOWX8R2UzdX6s++4gVfg9soTAAQoZWtYdNmgtSYjlPiHb+IGVlWkoGVKsoa7DpqX6xdwqhmTAFoQ4Gocewe0etpWMpMszJQX38qEk6FrkeMepOZIYi+pHLpEFRiaUKyKCn6MWbziaXTrUl0hgfB/R294RJ5HthR4N0iquUUHR35Akv4QlSMAnKmHMhiS6Qos4dnBNrEQ7TiUTUpc3Ta1nuefSANdUFKsxJu+r6Zmb2MXeklKG/kXm37UDjgKlFXaKCUizAhR6sQW5RJgD08zKVApmMB1O37ecW5EoTQRte41ciBFKkidlJYAuNm1A9Gi+M+aaZLtMZMSr1hQKEpIL3IuOo5WgvgOJpKcmhGhNgCevlp0heVXAqCRdrgjTW/oYsYhiQQSlKHAZy9259dz6RFOG+KRTGWrsvYrjq0zpWTIUINrakWNzp0b3i5V8STCMyEuCXIO25Dvp6wn1VXMXOEtMsjLckm7c29OcW5FR2a05wVIPuALv1gJ4U6tDU78jthuLpmJHdUF6lLG3WwgpQ1xKSpSCCpw7wvUWNXACWSdDptoY9q8ZyjwYAjRz5RJ9Pi9IYnY11BmH4U2O7jffWBMnCpwWkgAC/6hYN4nUh4C0vFizOUjYFg3PnBCVjqlLyB2Z3s3yeG0r3ZlMsYjmCjLmqAJe4ZspDMRzbd4W1YWgEpcZQGTyYBg49I1xHFCah37qSzc+d4F8R4yUzTksA30OsOiuTpC5wdEeJy0j4W5W+f+4UsRT373tBKuxB9CbN5wLrjcxfgg49iJRooJTGRupMexYCPUxHagEv8RzcrDT2gnR0KxOmFhkV3g2x3AD8r2itgjKID2zqtzt579DDZUVSUSSSAFAFyNfhsA5ttbW4aOLTftG5NyFteIIZyHbUk+uh5eMVvzUqcp1LBDaD6tG+FUXaUk1eV3MwhRU2iQbIFjqPWAVNhJJzZil3B22BLeR94cvTpWCPNHVSUfFORlyhxY5vBV2Hhyg3Q1dPICilSQ+pCn9vOEDD6Eglr8n6nTx/aHfh9ARSTCpKSRnLECzC2zhi8b/hI9jIS46KdQumnTQsqTbQknveDDn84vU85M4HKoM+z+3vChhtQcpLWz3ZrAJUdPGDuDVBQmnKlEAlZIAs1gB7+0Ll6P7h814RPxPKNOkTFEMlwjzBZ/CECTjkyYtQa2UtYXDkk6f5GOjcRYggy0KUQUByTqPhLA8+UctFTkU4AOodxDvTxUYtJfsT5vdIbOH6uX3s3dADkW1LiF7FJXeUX/SU+NzcRFw9iKadUyYXVlykO3yducVsXxMCalSbuC48S53hyi+ehXGtEmF1JQElQcb+D3ENNTSpGVRXle6VEOCLFoT5cw5Wyltm206wxYKv8zTKp1lpks/0yfAkeziAzQv3BxdNjBWVEk1CJoIfszcHVzvEk9VOtAC1JBSXA0L+X7wrSuE6kkMpAOXuguX1cPo9h6xZwyg1kz6eeZo0XKUCLtqlTADq8SrHHw7opv5Q3USZCk5kKCmDa3HRv36xWqZKZhyBiQQW8NIDz8ISgAgzELGjLSfBwPe8QDhOqnf1UVBCk3T3MoLefvC3CK7lX59glL4QQqcMTKUucQw1IY3IHzilQBK1lSZ2R9AdekZjGLTDKMqYCFGxUNurOHgDT0rZWmP1uB7huUbjx3G2wZy2MS6RAzoKiTsoC/vC/iOUqe7htRrBEhaUFRWkvYMeepgPkOa9/Qw7HCnYt5W9FKdTAtr19Yq1KGPO0E6hQVZmP31aKcwFyALsLkWYlv2iyDAbtgqYk7mMi32SnsH6gOIyG8hnAfuHpCkzEAagqVy2t1g3i+BTe1SUIUtKwCrKdClnu+7AW5mKk2jT2gLkH/G2rE/don4sw8plyVyjMZldp31qBKbhgTlt4Ry/TT5zNnEMYPgipS0gyMsrvg94KfMSQS5cAADR3caXihV4MpCLSAQFqKnU6sqiCLvyZL302hapcUqAkLM2flztlKlP8Jt8Q5W+ukNNLUpVeZMmkABkrmLyqIbW4DDY6XGsXPsW0AaenY5WyliXJ3yvoHfRm57RZVUqlC6lLCnFioHLdjl5Ebnn0ijj2M9pM7qbIslgAQLNYclPazPu8DqWjTNQsgqExDlv0qTcltwrV+Yh6R5BlEtSpiky0s4JKQnukMRq/wDLwWSlJ/LomAI7i3SQRoxDX5vCPSYjMlKzIUq4cnlsbEnl7QZy1VQETBkWm4BUnbezN7PaBnHQSI+IJWWVkukAu5U7guwA6c/LnCuuXL7NRAdSSQX2Yhj139RDJjGGGRSKCsouCAgG7F99BqYW8Jdfad0kKPLvF20t0iaErTa+THHZvSUaFpe4W5ttlYMAGuXeJ6vCQlUoNYjv3cuC1xsG2jajnCVUy0hJ+MhibkktuLbW6Q84PwmshWeWlSnbMqYdAz90I1PU7QE8kovRvCxfqaZCkFaD3QAFBm39bjeFmRUGTNTMll2spP0fnpHWMQ4CIkqVLXkUbKT+gPvzcWv/AKhWVwR2TusKJNxl8Rqd7DaPYm0vcDKFPQUp8SKkpWgh2cP01EDaysqET5inyAlibgNt3tPaLGHYUtMsBRCW1L6hgeh0DkxcFGJktS5ilgOfiI0BI05gbeF4l4OLY67KGACbNnpSEJXqSp7J1Lq8ducP8ukyAAly19PlHOKDiZNNMXLkFTKY93K+gAJzAuXJAuzB4KUfGc3KO2mTM9yB3QSlhlfKAH0sdCTBvFe2byS6JeLSlUwIAByjvFt+Xofcwt02HhC3zsoEFtA3jGcQ47NWRMSe8ofCQNAW7ygQeWvMQJpsYz5VJCrllAn4X8dQ8Mx45VoXKY2SqRKgqxPe7rOLWff7eKlRQJfWIK/iBNPKvdRcpSDc7OT5e0B6HiDtzlVZeqQHYjU3ezNvG8JNX4MdE87C0PpeLUvBwlJKQXbr5xYp6QAZjzf6xfkXLEDS8N4S49i01di5KKsouElr2N+to8gmqkKVKCdmtc6+f28ZC+DKOaDtQoJVLbmd9TZn+7PDfIou0pkBTWB6s2jO93EJmJlIKCokEO1nv3dobcHx2WJSRnGjOAQNbX0Ftol9LUXb+AZO2CuJsJlBynKO8m/qfA3AG2sUMNfOlSgHLWUQkEHKUqIJbKO85HS0G+KJ6VIQkJK+8CWSRYA7kM7XaFbEpZWUKzBlJsXBDJU3eGW2gG7n1i7E3LbPTVGYjgSypTJBCi6VJIy5SbXOgBBGzAiApoZiSZqfgCshUhTsdR0Z/kYMUs6cklcrJchw+radx2cMC/2IDjjyynIgiaxUCD8QSAL2Du2gvfnFaFo2lYSipy5FJTN//bLchr95iQBYA25vBeomJkdminSogHvhiwsBcO132HKBNROSZIyykJmKIzLBGco5hTtcAJIsXCr3jXCqgBaUsSRZ3HTXyf3hWX9LoNdhDjaQn8lMWLFIT3ebqDEHz08Ym/CjBUlCqlQuVMjkALE+rxPxtJKqOYlhmSMyQ7lk3J58/SIVY3LocLKHLqQpsvxFRtzte8R4FxjX3Cm9gTi/jgrmrQmWFJStkzAGWw1KVdSdRyfcRb4R/EVIkKlzkZVpuCDZQHN9D7HpEnD/AAhIqZYmJnJmyuzb4RmSq2o0zDX/AHC9iWEdpUqlBJl5QSbEBgCAXDpLl9DzHNnQjF6rZh2HCcalzZPaOMhSXDhVmvcFjCpXzk5SQtKtcpdyQ4NhupnLblLWjnaJc6mqglWZKQSRoykksCGsXbaLuM4kv8yUJXlyFQSoWZi9z6Q5Y/BjZ7V4gpYUlS1CYS+WzJI0DaeD7RlZi6pknJ2rDK5d9vi7wtfQDdjyiPDs0yf2azlOYkKTdRJNmOw0P7QaRgstCSxGa5dQYC4e40dlMX2geOzBHQVAKU5DpBUDzZwwd2Z2HrBHD5EvIv8AMqmJCxZnAKibEpA0YpbbaGHEcJEzsmITLQoDKQc1mSA4KgWfQkPtHsigmqExUxxLOZlFLktez3BdKTf2gnswRaqYULYrWpATunQl3BBtfnEdMGClIzK7rAtYavbpc+cFsa4bnP2yjnEwnvFg4YMoJFwk7WgNW04lZAhZU4OaxF9G1uGa8Ni01SFshraha1AkC1gRcepgvwxhiJiZi1apYJYkEO/etu/o0BPy5AuCx3ixQVfYTkTB+khxzH6h5h4KcG40tGxls6dQrUqUQu6huUgOLM55xDU5m+HYufK3v8o8m55C0gi5sb7nvdfEGLc7/wDGFAm7uC5Hh069bRAm46De9mUlMhnUSLnR/n6xkWcOrgkAq3SfmNvrHkMSvdA3RTx9TlIAcud9LQSwyWVyZSezUSDY5tCbuQElgLFzA7EJg7RDjcm3lDJwvWIK8qQRZwfv5eEczBLobONMlxXEVISntpS2U6AQQo/E4Hes6hzuQDaA3a0q0KTNnTUOSpuzTuRqQ7sEgBmDQ74sE9isqKQEoJdQcBhr4jaOOzcTzoCezlpKbZgkgq/yJcOfEesdLAvg2Z5X4iZaj2SgtCdFBJS/iDtswJEeqqRNZItqQGSlNyHfKNHH6ukUKuaCA1nLEk7EBmHMOd/RosU9SiUlknMsM5Zx1ABuw57nlZ6mLClBh4nKyLmlIAB22UxHSzGHeioUISyUhN7B3DPsPfn1hLw/jQom95IKVWYAPpsdX6XHhD7TqlrAmO4yhi9mLHwjk+o+py30UQoqYlLzJyka69QI5Rjs0pVNkO4lpID78h5fSOtLWlRsXOvtHPOIuHsvbTXKnmaM1tAx8dusI9LlSnUn+37hZIutFj8K8USUVNMVZJhSkofcJzZjtcBQLcg+0Eqky04guTNIyzD8Q+JJIdQBIYFRU79DCXgGDrmVCFMUkAqFiMyQkgnUefnDZVYDUpnqqUF0pSSFOFMpKbEIzGwUBZo6cnHm9iFdDbjOC09NToBBVLzEOu6nIcBNmTmI0SwhEVgfaTUhbJmKJNxlBSRbup3DAu9/SJMR4zrKoKplolrC090ISxSUd7OTm1SUknbW20EcOxtaJcpKUy8pDlSu8VqIACios2jNqGhqi0ebIZGAmlngzQDnukpJbuh1d53SAliQWDDUgMCVUtKkqVOCeySoO9lgMSQ7ZjqLOxHjAbHakZllAUEKV2ap36Es6sr9mq3euAVEhIfcRlVVJUAe2lnswmWgBazZyVBjIdRKi72cRrjZh5Q0ITOKkFJQpYKLuoDVJACtwNSHYHpDVi5HZSlkJSlvhU5SW2I1Nr30Zt4WFYv2SRLT2K1uEqd1MHBIYy0gglmy68zpBDiHiFE2QEZMpKc2dIYAsMikg6bFhsxgW67PVYCnYmuaEyQSpZSRMWkFKUuQ2UlnFk25W3ML/ElKBUBgRmHeJYgq3ZrMTpF3Ep65a85ly5rJ768y3U+hIChfSzWipitaagZ2ImWBHOx0cvqN7x6Htla6MlHQKTWsVAl+T/bRVqP1Pq8SIwsqRmBF79IsUGHiYtCSCQWBY3cqAMU/UQrhxHjCKz8zTS1qsvuocve4S/mAPeCdIhwtVu8SRr/b+3yi1/waDNlyU/0gZIysAbgkb8gx52jJ9AqQhJn5RYjugbAs6t3u28c2MlJsbNUtGYLJJBAQC25B/fw9IyMoMYEgFIBfQv02L7i0eQyn4YOvIEq57KSX3N/SDXDNYBMWSSwJbk2vNrvy5wKx+SQsWu3yAj3DJJCiQTcMTvrcj28Y5sJLimjo5IJ2NPH2KtSJZRyrWAogaC5Ae4Hea55RzrD8QTLzEgTDtnT3dCCHzW1B8oe62hVUUi5KfiOnJ9jzaFzDuA1BbVLJlAsS4Dk2Td9H6R0PTZFw2STWxdq7KJBtcglj4aabxDTAZn1caeXt/EdF4p/DyXLlJVTI+HVIJc9denvA+h/DOZkEwslQLhN9OT+F4ojlQDixJCx2gZISCcpYn5neHHgmvzKKCslrpSdNTq9zrpAHiPh6fJUSU90q7pSNd9BFjhSmnCeiYE90WJUNX1bmYVmcZ427NjaZ0BaMpBfnbyO2msCUTHCswcE3ttFjEZpUpwbfSKSZLN11+n0j560zprH7SLDZSe2krR+mWUEF7XN/RXtATH8ZnyJHYy3AKrlA+NwSe+NwRcas2gEMi8PYFhcv9+0KuIrnSllCSrLMU4Dlj3W0B8fvXoeknzy3ZPmgow0CsHqJ1OkrfLo5IDsoWYu92Oji0OSSidRkZDLOqUAFyefLm4tC5MpyChY0TmIFmc/CS2ovoDuDDFh1UlUkgkFLXLd1R1GVza7OG5c47LZEKs6oMtHYK7S6itgpAuR8SgEKPw7ZtOUaYTNQUrKgSXuHGxJBByjfle20X+I5JQTlASrMXIGUjUM6gCzZS/WIuG8Cqcqi6E5v73UUu4dgNW6wE8ijG2albLWIS6dRCAhSVEpCAoFwTma+Yum7AM9/SCupwoEpDnOoFTBIGjO5LWs510a0MNLwmiQozJiwo3XLUQA1iHAYu2uoZoDVoCjmRa+fR1BLuosFcjmA6ek+SXuSH41pgrEcNmIRkUjKVHbUn5WTzY3gpw1w/NqZhl5uzCZYzKW5vqzPqQob2HpFCulgzgtKVlNmIZ1WAs3ho508odeDJqhJWVv3rozN8NnPqBB2C77EniCgNMvIE57ZS4IBZgFW0BOx5iLmBzZdN2JmJJWoaJAJBJs/V9ukOeL0stSRMXL7UyroS36lMLttYO9mEKdBwvMrJ01QWJQRchQJIKQCrT9PI6wTj4sRy5PY4YzVoVNpgVlKQkrSQWOcqAY8gWbpeIeMJjhGdiLaAqD7A3Gt7s0RUFAibNzEqOSShQLgk9oSq5a7N7mCtXgqVBNw1nBALtps3+oinJqdR6DjXFNi3hyDMWShEwBvjSps1+Z2HgIyHiTSoDnKEklyRvz9fnGRnC/9QXP7CLxLLbs1f3JP/jb3iXAEZgHJsbD53jMVBWhAvmSCluZBG3gf9xFgTZXBAUN2+fveI06xF1WxsmVnYlLPbnvE1XNM5H9MpCnB6FjceP7QIpZYUoKJOrkDT0O0YqbmdAAGbQjYbaa84GeRUuAMINPYXk4tMljLPScrfES783tyaL0vFQoWNttIAVGKTJaShZCwzB/TX94EU07KSoBhuAr5CM5zrTHLFGSvobqxSFG4Dav1gdPqgEZU6aDmfv6wuCrmGaEhTqUoAAnclg/tBiTWSQuYlSc2TOkEqILhwCwsxIdm03jHHJXdIz6SRRq5qUzEIzPmI+gi/KprHW+mniIlqaUTJkpSezGWWibkKmKmBUohN7gAm5GhaJ8SkKLpTlSBLSskq2KspY5WFyLejwM8MtJBJ+CqJgKXOpDj0hV4irEiRLzB1XysNAwc6FtvOGbEaMoUHKcgSg50klLKfKzJf9KrN+kxErDjKJlmZLJTlJYKY90KsdwQRfkdoLEnifNr82DKPJUjl0pSkTUl1y720BHhmYetou0E6bnyBlF8oSMtydme99gWuecdN4q4QlVK1FxL7E5Xe+Ulhm5sq9m83inQ8HyqY5O1JWWsEhSTnYpy30IUdf7jvHaXqoqPu7Oe8TF7imhnFSCZWVPZISq4uQ4F3IchiwteG3DKdCZKgReztruBfnpFeaJctakzTMm5VKGbOzkKLHKAzO1r2GsR1klYMsy1hCVU2cyzMZUwpExS2QQQ+RD3YWtyhGSX1XS8GxTTNcYpj2YQglAKS73cMQwBsDd2tprCXNoTmBCw+pLXe4d9dvnD9SUPaSDPKTZAmMs3SlTEEdzLuNC7HSI6vh/s0zSVJPZzAFBK+8kFQAPwMznxvcQuWWS6RRihX6jnlbQzZRSU5koLhyTlVuGtyLesOvD9Z2yEhIPZy05SprZgEjLzvlUXjStkU60OylDRipRS3/TYekaYZXSkKSnMUC+UOcr2uSTYFm5CNWb6ipdgPE1sbaEhr7G/35wn0ValUioyKyzVBQc6bhulnDwwrnqY3At5dPveOf4NIBqDKnOl1E8nc/IxT9ZcW/KJowalQ48HJUiYgOcqqVJWDdzmselir3hkuxJAsbNC/hEomuUgCyZIAAO2YNBbE1kWHgwiRTb2MyQSWy4iucOzRkAkznDEB+Tevzj2B5sDRTxacpCklu8ysp806h+u0UaeVlOlhcmzXP2IJ45UZ5stRF1Zg4Ni2Uk/LbbzjeTSvcOH+2iL9Mejopq7K1RWJyu7HQh7+baM3yjagPaKCkhxp18BfrvBM4Qlu/Yvcgm4AL8+ZgRhWHsFlKgUKLpDEF9GHKPJLjaHRaa0EJlKqaCHIKeYuAeZ+mrRVqaDIAL9LM5grNlKQG/uNri27v4RGZBKXO/g55eDRjbPKXgEGkUnvjuqBBBZyG8eREe4lWSllUzs5iZi7qSFDs8xuSC2YAkk5b9DFyu7RWTKCxc6j70jybhSszENtq+vnBRyuKphutEMmvTnQsJWwkdib3coUjMNm7zseWsXanF0lCk5FOZSZewuFhb+FmaI1YaoAWDOPmI8qaInzgXnbYFRLNCszJSnSshMqWhQCEzAVBSiF5MyVWBLKezkF3aKVSZhUpAmqWg5SbBJuElilyHT8LAsMoEbS6YgHn5Rt2JtawPSNl6huPFI8qVstVNYFmoUAsCbla4OXKoEh99OmsD6urzFKkuClCBc3dCQH9ouTJajbLryZjFWdQEbX8RALJKX6vzyTykvBriNTKnKMzLMTMN1JSodmVHVQcZgCbtfXWKOI4mPzNKnKotKVLVcP3pcxDjwzkt/jF+Zh4yhwdNmhcxaknCfmljZkl0uLDmeTxZhnKUgcMFKWxgxbGECUlIQvtMiQplDJkQAjOxu5AAZ2e77RbxGaVGoWhyJ4DJLd050Kc8x3Wtzhal4BUqCsyg8xgSouwFwLefrBLB5k8/0pkpsoPfC0tbprHsnJK4tX5+/5seowUfa06Ip2GKCCCX5sG+UA8QpwhIWS5Lgjl9iHFcpR7uUX3gPxDgilhkgOz/fm8KwTkn7j0WrA2GVUzK2chILAPb0jeQBMqE5io7A9bfzFTClKCkpKSQVNqLHmz8oN0dCr807DKlRAvbe7axZkuLf7BTUXYy4VTFNUpY3lpT6EvFrFJ6cw5h7BvKIZMgk2NiBr4n948nUrl7h+oieMmlxOfPeweZb3duQjIKSKIDn4x7BqMvkT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 descr="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196752"/>
            <a:ext cx="3083824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1206872334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271657"/>
            <a:ext cx="8892480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“To love your own violent histories,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remembered soup of your failings,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and to forgive those who have failed before you,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generation upon generation,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of the most mad,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	the most terrible,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		the deadliest secrets crossing the ocean.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We do not bury our dead, but hack them into shanks we lay on our backs, </a:t>
            </a:r>
          </a:p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bearing them forever into each new world.”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r"/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-excerpt from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The True Tale of </a:t>
            </a:r>
            <a:r>
              <a:rPr lang="en-US" altLang="zh-CN" sz="2400" i="1" dirty="0" err="1" smtClean="0">
                <a:latin typeface="Times New Roman" pitchFamily="18" charset="0"/>
                <a:cs typeface="Times New Roman" pitchFamily="18" charset="0"/>
              </a:rPr>
              <a:t>Xiaomei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6986" y="345430"/>
            <a:ext cx="4815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Favorite Passage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ple\Desktop\1206872334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412776"/>
            <a:ext cx="727280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Here, in the song between two still bodies, is a new man she does not recognize.</a:t>
            </a:r>
          </a:p>
          <a:p>
            <a:pPr algn="ctr"/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Black Reebok sneakers.  Faded blue jeans streaked with sweat.  Plaid shirt stuffed </a:t>
            </a: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hastily into the waistband.  Over this, an 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olivegreen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coat thick as snow.</a:t>
            </a:r>
          </a:p>
          <a:p>
            <a:pPr algn="ctr"/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Xiaomei’s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father, an ocean.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7235" y="404664"/>
            <a:ext cx="7309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Xiaomei</a:t>
            </a:r>
            <a:r>
              <a:rPr lang="en-US" altLang="zh-CN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altLang="zh-CN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Father, Again</a:t>
            </a:r>
            <a:endParaRPr lang="en-US" altLang="zh-CN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7544" y="2492896"/>
            <a:ext cx="8280920" cy="2736304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51720" y="1916832"/>
            <a:ext cx="1872208" cy="64807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148064" y="5301208"/>
            <a:ext cx="1872208" cy="64807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tanley_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7824" y="0"/>
            <a:ext cx="32100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all" spc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Stanley</a:t>
            </a:r>
            <a:endParaRPr lang="zh-CN" altLang="en-US" sz="6600" b="1" cap="all" spc="0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图片 7" descr="roboticsday06-large.jpg"/>
          <p:cNvPicPr>
            <a:picLocks noChangeAspect="1"/>
          </p:cNvPicPr>
          <p:nvPr/>
        </p:nvPicPr>
        <p:blipFill>
          <a:blip r:embed="rId4" cstate="print"/>
          <a:srcRect l="14481" t="226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tanley_robot_car.jpg"/>
          <p:cNvPicPr>
            <a:picLocks noChangeAspect="1"/>
          </p:cNvPicPr>
          <p:nvPr/>
        </p:nvPicPr>
        <p:blipFill>
          <a:blip r:embed="rId3" cstate="print"/>
          <a:srcRect t="12200" b="8000"/>
          <a:stretch>
            <a:fillRect/>
          </a:stretch>
        </p:blipFill>
        <p:spPr>
          <a:xfrm>
            <a:off x="179512" y="260648"/>
            <a:ext cx="3923928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99992" y="332656"/>
            <a:ext cx="4392488" cy="62478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Autonomous car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created by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Stanford Racing Team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Volkswagen Electronic Research Laboratory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Won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2005 DARPA Grand Challenge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Driverless car competition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Currently located at the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Smithsonian National Air and Space Museum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Equipped with six low-power 1.6 GHz Intel Pentium M based computers in the trunk, running different versions of the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Linux operating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Characterized by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Machine Learning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 log of “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human reactions and decision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”—greatly reduced error and more accurate in detecting shadows</a:t>
            </a:r>
          </a:p>
          <a:p>
            <a:pPr marL="1257300" lvl="2" indent="-342900"/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n w="158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Writing Prompts</a:t>
            </a:r>
            <a:endParaRPr lang="zh-CN" altLang="en-US" dirty="0">
              <a:ln w="158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MORSEL</a:t>
            </a:r>
            <a:endParaRPr lang="zh-CN" altLang="en-US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What does it mean to be “Americanized”? To what extent do you feel like you have been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“Americanized”?</a:t>
            </a:r>
            <a:endParaRPr lang="zh-CN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ROBOT</a:t>
            </a:r>
            <a:endParaRPr lang="zh-CN" altLang="en-US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the idea of machine learning, humans are transferring a great amount of human intelligence into machines. Do you think there still exists something that robots may not be able to learn from humans ?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BeerBottlePas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44522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Race Track: 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Three narrow tunnels and more than 100 sharp left and right turns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Concluded through Beer Bottle Pass, a winding mountain pass with sheer 			drop-offs on both sides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357</TotalTime>
  <Words>888</Words>
  <Application>Microsoft Office PowerPoint</Application>
  <PresentationFormat>全屏显示(4:3)</PresentationFormat>
  <Paragraphs>70</Paragraphs>
  <Slides>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行云流水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Writing Prompts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apple</cp:lastModifiedBy>
  <cp:revision>48</cp:revision>
  <dcterms:created xsi:type="dcterms:W3CDTF">2013-10-25T01:09:20Z</dcterms:created>
  <dcterms:modified xsi:type="dcterms:W3CDTF">2013-10-30T22:58:09Z</dcterms:modified>
</cp:coreProperties>
</file>